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60" r:id="rId3"/>
    <p:sldId id="258" r:id="rId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690" y="-114"/>
      </p:cViewPr>
      <p:guideLst>
        <p:guide orient="horz" pos="3312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372A210-2FD9-4BCB-A30E-B9F26332253A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961C471-E38E-49D3-97B3-DBEAAAEA7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6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1272-876A-494C-9CBE-98DA37DFA1C8}" type="datetime1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4A60-BAC0-44AF-AC0D-3C68029C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0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F651-3062-475D-838F-06D13543B005}" type="datetime1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4A60-BAC0-44AF-AC0D-3C68029C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9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C7A5-F33D-4646-BFEC-9614EA898373}" type="datetime1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4A60-BAC0-44AF-AC0D-3C68029C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4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5549-1B32-492E-8B8B-3BEBAE1133EA}" type="datetime1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4A60-BAC0-44AF-AC0D-3C68029C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0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F511-C359-431A-A104-D6A5A40C5123}" type="datetime1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4A60-BAC0-44AF-AC0D-3C68029C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26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C916-6D40-4FE2-BA29-CA7AF8151C40}" type="datetime1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4A60-BAC0-44AF-AC0D-3C68029C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F46E-200A-49C1-AA7B-057C9C384306}" type="datetime1">
              <a:rPr lang="en-US" smtClean="0"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4A60-BAC0-44AF-AC0D-3C68029C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3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211-46B1-43E4-841C-C52E341A1579}" type="datetime1">
              <a:rPr lang="en-US" smtClean="0"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4A60-BAC0-44AF-AC0D-3C68029C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2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AFE9-36B9-450E-9576-537B5DC99977}" type="datetime1">
              <a:rPr lang="en-US" smtClean="0"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4A60-BAC0-44AF-AC0D-3C68029C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7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EA04-97C6-44A1-A457-2F3B32B18FFA}" type="datetime1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4A60-BAC0-44AF-AC0D-3C68029C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7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40C1-A95F-47B3-8E47-ED31585D5147}" type="datetime1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4A60-BAC0-44AF-AC0D-3C68029C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55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71433-21AC-4E95-877C-146F37A3C113}" type="datetime1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4A60-BAC0-44AF-AC0D-3C68029C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5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0128"/>
          <a:stretch/>
        </p:blipFill>
        <p:spPr bwMode="auto">
          <a:xfrm>
            <a:off x="437498" y="112776"/>
            <a:ext cx="8269005" cy="66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7C74A60-BAC0-44AF-AC0D-3C68029CD37C}" type="slidenum">
              <a:rPr lang="en-US" smtClean="0">
                <a:latin typeface="Times New Roman" pitchFamily="18" charset="0"/>
                <a:cs typeface="Times New Roman" pitchFamily="18" charset="0"/>
              </a:rPr>
              <a:t>1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400413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www.swdaf.com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1647761"/>
            <a:ext cx="1440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Taurus</a:t>
            </a:r>
            <a:r>
              <a:rPr lang="he-IL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עגלא     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749628" y="696727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 smtClean="0"/>
              <a:t>עירובין נו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8218780" y="676408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he-IL" sz="1400" dirty="0" smtClean="0"/>
              <a:t>בס"ד</a:t>
            </a:r>
            <a:endParaRPr lang="en-US" sz="1400" dirty="0"/>
          </a:p>
        </p:txBody>
      </p:sp>
      <p:sp>
        <p:nvSpPr>
          <p:cNvPr id="4" name="Oval 3"/>
          <p:cNvSpPr/>
          <p:nvPr/>
        </p:nvSpPr>
        <p:spPr>
          <a:xfrm>
            <a:off x="4191000" y="685800"/>
            <a:ext cx="2057400" cy="1828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00875" y="6436989"/>
            <a:ext cx="381000" cy="34481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50126"/>
          <a:stretch/>
        </p:blipFill>
        <p:spPr bwMode="auto">
          <a:xfrm>
            <a:off x="376696" y="64008"/>
            <a:ext cx="8390608" cy="672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7C74A60-BAC0-44AF-AC0D-3C68029CD37C}" type="slidenum">
              <a:rPr lang="en-US" smtClean="0">
                <a:latin typeface="Times New Roman" pitchFamily="18" charset="0"/>
                <a:cs typeface="Times New Roman" pitchFamily="18" charset="0"/>
              </a:rPr>
              <a:t>2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400413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www.swdaf.com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4876800"/>
            <a:ext cx="1440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Scorpio</a:t>
            </a:r>
            <a:r>
              <a:rPr lang="he-IL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עקרבא     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8218780" y="676408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he-IL" sz="1400" dirty="0" smtClean="0"/>
              <a:t>בס"ד</a:t>
            </a:r>
            <a:endParaRPr lang="en-US" sz="1400" dirty="0"/>
          </a:p>
        </p:txBody>
      </p:sp>
      <p:sp>
        <p:nvSpPr>
          <p:cNvPr id="18" name="Oval 17"/>
          <p:cNvSpPr/>
          <p:nvPr/>
        </p:nvSpPr>
        <p:spPr>
          <a:xfrm>
            <a:off x="3653711" y="4100899"/>
            <a:ext cx="2057400" cy="1828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324546" y="6494139"/>
            <a:ext cx="381000" cy="34481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749628" y="696727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 smtClean="0"/>
              <a:t>עירובין נו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12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365125"/>
          </a:xfrm>
        </p:spPr>
        <p:txBody>
          <a:bodyPr/>
          <a:lstStyle/>
          <a:p>
            <a:fld id="{E7C74A60-BAC0-44AF-AC0D-3C68029CD37C}" type="slidenum"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fld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8200118" y="676408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he-IL" sz="1400" dirty="0" smtClean="0"/>
              <a:t>בס"ד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749628" y="696727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 smtClean="0"/>
              <a:t>עירובין נו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21063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www.swdaf.com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8" y="171281"/>
            <a:ext cx="8634095" cy="65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7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19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www.swdaf.com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Eruvin 56 Constellations &amp; Seasons עירובין נו מזלות ותקופות</dc:title>
  <dc:subject>Eruvin 56 Constellations &amp; Seasons עירובין נו מזלות ותקופות</dc:subject>
  <dc:creator>Simon Wolf;www.swdaf.com</dc:creator>
  <cp:keywords>Eruvin 56 Constellations &amp; Seasons עירובין נו מזלות ותקופות</cp:keywords>
  <cp:lastModifiedBy>SW</cp:lastModifiedBy>
  <cp:revision>31</cp:revision>
  <cp:lastPrinted>2013-05-03T00:26:10Z</cp:lastPrinted>
  <dcterms:created xsi:type="dcterms:W3CDTF">2012-09-29T17:44:26Z</dcterms:created>
  <dcterms:modified xsi:type="dcterms:W3CDTF">2013-05-03T00:38:40Z</dcterms:modified>
  <cp:category>Eruvin 56 Constellations &amp; Seasons עירובין נו מזלות ותקופות</cp:category>
  <cp:contentStatus/>
</cp:coreProperties>
</file>